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0"/>
    <p:sldMasterId id="2147483755" r:id="rId11"/>
  </p:sldMasterIdLst>
  <p:notesMasterIdLst>
    <p:notesMasterId r:id="rId27"/>
  </p:notesMasterIdLst>
  <p:sldIdLst>
    <p:sldId id="256" r:id="rId12"/>
    <p:sldId id="257" r:id="rId13"/>
    <p:sldId id="264" r:id="rId14"/>
    <p:sldId id="263" r:id="rId15"/>
    <p:sldId id="266" r:id="rId16"/>
    <p:sldId id="267" r:id="rId17"/>
    <p:sldId id="260" r:id="rId18"/>
    <p:sldId id="261" r:id="rId19"/>
    <p:sldId id="268" r:id="rId20"/>
    <p:sldId id="269" r:id="rId21"/>
    <p:sldId id="270" r:id="rId22"/>
    <p:sldId id="271" r:id="rId23"/>
    <p:sldId id="272" r:id="rId24"/>
    <p:sldId id="273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3"/>
            <p14:sldId id="266"/>
            <p14:sldId id="267"/>
            <p14:sldId id="260"/>
            <p14:sldId id="261"/>
            <p14:sldId id="268"/>
            <p14:sldId id="269"/>
            <p14:sldId id="270"/>
            <p14:sldId id="271"/>
            <p14:sldId id="272"/>
            <p14:sldId id="27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0165" autoAdjust="0"/>
  </p:normalViewPr>
  <p:slideViewPr>
    <p:cSldViewPr snapToGrid="0">
      <p:cViewPr varScale="1">
        <p:scale>
          <a:sx n="76" d="100"/>
          <a:sy n="76" d="100"/>
        </p:scale>
        <p:origin x="189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tavozinteligente.es/blog/mejores-skills-alexa-espanol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31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hlinkClick r:id="rId3"/>
              </a:rPr>
              <a:t>https://altavozinteligente.es/blog/mejores-skills-alexa-espanol/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21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1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9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9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0D90B4-C8AE-4D5F-A09D-5C6CE0304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2F2024-2AF9-48B9-9480-8A5601FFF7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BFD0FE-833F-4B5D-B2FD-A9D486912F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778487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4AFCF-8547-40E5-BCB4-28FF5D851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2FA2B-9B72-4B41-892E-DF188F2AFD76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371691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4CC5636-404B-4D54-813F-C984B6856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2C1A4C-992F-4C82-8B35-A7814DFC67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77E169-C6A9-4AD7-AA4C-5D73E7CC2EE1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A4870F0-9115-41A7-8FF8-6B476996C2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A1ED19-7F05-4E1E-A79D-AE1CA3C4FA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4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128AB0-E82F-47ED-AD88-5506722C9D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C07903-D9B2-4500-BD01-1AFA6E688A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7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sp>
        <p:nvSpPr>
          <p:cNvPr id="12" name="Rectángulo 2">
            <a:extLst>
              <a:ext uri="{FF2B5EF4-FFF2-40B4-BE49-F238E27FC236}">
                <a16:creationId xmlns:a16="http://schemas.microsoft.com/office/drawing/2014/main" id="{73CB6C71-09E8-4EC7-A61B-C7F3B62D2EC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B525EE-F7AF-4E2E-8D8D-5875242BC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E25A0E-D015-41F0-B52D-FCDAAE74A314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7A4A87-225D-414C-9A60-CFDD67A44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E914D1-3C17-4172-B9EF-1D977CFE3F38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5A8F8D6-2872-4C56-B461-DA8F916CD27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34" y="20575"/>
            <a:ext cx="1874378" cy="13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3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3" name="Rectángulo 2">
            <a:extLst>
              <a:ext uri="{FF2B5EF4-FFF2-40B4-BE49-F238E27FC236}">
                <a16:creationId xmlns:a16="http://schemas.microsoft.com/office/drawing/2014/main" id="{6ADD93EB-9E26-4FAB-A574-64DC0908D85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302C1-ADE8-4ECE-A5FB-126272E18317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BDB4DA-FA10-48E8-B1C2-6BB20FF5C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C7DBC-1AE1-40AA-97C7-DE3A1833EC9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9C7B48B-114B-41B4-BDB7-E90FA20D21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7DE2A04-3AF3-480F-BC03-117CB29B19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34" y="20575"/>
            <a:ext cx="1874378" cy="13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sp>
        <p:nvSpPr>
          <p:cNvPr id="9" name="Rectángulo 2">
            <a:extLst>
              <a:ext uri="{FF2B5EF4-FFF2-40B4-BE49-F238E27FC236}">
                <a16:creationId xmlns:a16="http://schemas.microsoft.com/office/drawing/2014/main" id="{1920815F-9AE5-4C4D-9E87-F73E7A7E09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6C8BED-8545-4D83-8497-A521F376C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2CE3C-8EBC-49F9-9686-11C6F12AA5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D634E-6732-4875-A547-3980EBF309CA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D530FD5-9F0C-4FFD-AEDF-4F1A68740F2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34" y="20575"/>
            <a:ext cx="1874378" cy="132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56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7FB112-CD90-4EB2-A189-41EFE7E396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DB2624-68FA-499D-A3CE-9B7BB4C2D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038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DB24ED-98E8-4549-829E-D6780B5B4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10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DB83D-D629-41F1-A716-A8231565964C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D0C470-6E00-43CE-8614-AB0E67630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16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7" name="Rectángulo 2">
            <a:extLst>
              <a:ext uri="{FF2B5EF4-FFF2-40B4-BE49-F238E27FC236}">
                <a16:creationId xmlns:a16="http://schemas.microsoft.com/office/drawing/2014/main" id="{8D4A2C7F-D78A-4A79-8105-D30F068270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DE686A-A970-4743-859D-907B321C2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3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">
            <a:extLst>
              <a:ext uri="{FF2B5EF4-FFF2-40B4-BE49-F238E27FC236}">
                <a16:creationId xmlns:a16="http://schemas.microsoft.com/office/drawing/2014/main" id="{9975DA80-B06D-4884-A0E1-EA93D9A214B3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5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F3F621-CB9A-4534-A89C-FD31B0CE5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7939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012BE3-AF99-43A3-812B-15A235F47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05136E-0D62-4CDE-97AA-B5FD23F65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41E1C2-0396-419F-B175-FEA58B56F1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704" y="85722"/>
            <a:ext cx="1854668" cy="13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customXml" Target="../../customXml/item4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ángulo 2">
            <a:extLst>
              <a:ext uri="{FF2B5EF4-FFF2-40B4-BE49-F238E27FC236}">
                <a16:creationId xmlns:a16="http://schemas.microsoft.com/office/drawing/2014/main" id="{5DA98128-9C1D-463D-8877-1B413B91F12C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39E-2021-475C-A977-1D48F8C4C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39" y="5849813"/>
            <a:ext cx="3377477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en-US/alexa" TargetMode="External"/><Relationship Id="rId2" Type="http://schemas.openxmlformats.org/officeDocument/2006/relationships/hyperlink" Target="https://developer.amazon.com/en-US/alexa/alexa-skills-kit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nuget.org/packages/Bot.Builder.Community.Adapters.Alexa/" TargetMode="External"/><Relationship Id="rId5" Type="http://schemas.openxmlformats.org/officeDocument/2006/relationships/hyperlink" Target="https://levelup.gitconnected.com/build-your-first-alexa-skill-with-alexa-net-and-azure-functions-aa5a7ff75b55" TargetMode="External"/><Relationship Id="rId4" Type="http://schemas.openxmlformats.org/officeDocument/2006/relationships/hyperlink" Target="https://github.com/timheuer/alexa-skills-dotne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Automatización</a:t>
            </a:r>
            <a:r>
              <a:rPr lang="en-US" dirty="0"/>
              <a:t>/</a:t>
            </a:r>
            <a:r>
              <a:rPr lang="en-US" dirty="0" err="1"/>
              <a:t>Domótica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Desarrollo de Skills</a:t>
            </a:r>
          </a:p>
        </p:txBody>
      </p:sp>
    </p:spTree>
    <p:extLst>
      <p:ext uri="{BB962C8B-B14F-4D97-AF65-F5344CB8AC3E}">
        <p14:creationId xmlns:p14="http://schemas.microsoft.com/office/powerpoint/2010/main" val="38842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BB6660-CB92-4EF5-9794-258E9AA2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Entornos Empresariales</a:t>
            </a: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64C2AE-C9DA-4CD5-98FF-DA32E727D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" r="2357"/>
          <a:stretch/>
        </p:blipFill>
        <p:spPr>
          <a:xfrm>
            <a:off x="1580786" y="1427529"/>
            <a:ext cx="3594828" cy="41960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706CB2-F786-451E-97CE-534D1CB31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74"/>
          <a:stretch/>
        </p:blipFill>
        <p:spPr>
          <a:xfrm>
            <a:off x="6903192" y="1427529"/>
            <a:ext cx="3120176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02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3FBF1B-8E63-4759-99A9-78092098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  <a:endParaRPr lang="es-ES_tradn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A81F17-5E71-4866-9F8E-0E4E730F7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12114"/>
          </a:xfrm>
        </p:spPr>
        <p:txBody>
          <a:bodyPr/>
          <a:lstStyle/>
          <a:p>
            <a:r>
              <a:rPr lang="es-ES_tradnl" sz="2400" dirty="0"/>
              <a:t>Alexa Developer</a:t>
            </a:r>
            <a:endParaRPr lang="es-ES_tradnl" sz="2400" dirty="0">
              <a:hlinkClick r:id="rId2"/>
            </a:endParaRPr>
          </a:p>
          <a:p>
            <a:r>
              <a:rPr lang="es-ES_tradnl" sz="2400" dirty="0">
                <a:hlinkClick r:id="rId3"/>
              </a:rPr>
              <a:t>https://developer.amazon.com/en-US/alexa</a:t>
            </a:r>
            <a:endParaRPr lang="es-ES_tradnl" sz="2400" dirty="0"/>
          </a:p>
          <a:p>
            <a:endParaRPr lang="es-ES_tradnl" sz="2400" dirty="0"/>
          </a:p>
          <a:p>
            <a:r>
              <a:rPr lang="es-ES_tradnl" sz="2400" dirty="0"/>
              <a:t>Alexa.NET</a:t>
            </a:r>
            <a:endParaRPr lang="es-ES_tradnl" sz="2400" dirty="0">
              <a:hlinkClick r:id="rId4"/>
            </a:endParaRPr>
          </a:p>
          <a:p>
            <a:r>
              <a:rPr lang="es-ES_tradnl" sz="2400" dirty="0">
                <a:hlinkClick r:id="rId4"/>
              </a:rPr>
              <a:t>https://github.com/timheuer/alexa-skills-dotnet</a:t>
            </a:r>
            <a:endParaRPr lang="es-ES_tradnl" sz="2400" dirty="0"/>
          </a:p>
          <a:p>
            <a:endParaRPr lang="es-ES_tradnl" sz="2400" dirty="0"/>
          </a:p>
          <a:p>
            <a:r>
              <a:rPr lang="es-ES_tradnl" sz="2400" dirty="0"/>
              <a:t>Alexa + Azure </a:t>
            </a:r>
            <a:r>
              <a:rPr lang="es-ES_tradnl" sz="2400" dirty="0" err="1"/>
              <a:t>Functions</a:t>
            </a:r>
            <a:endParaRPr lang="es-ES_tradnl" sz="2400" dirty="0"/>
          </a:p>
          <a:p>
            <a:r>
              <a:rPr lang="es-ES_tradnl" sz="2400" dirty="0">
                <a:hlinkClick r:id="rId5"/>
              </a:rPr>
              <a:t>https://levelup.gitconnected.com/build-your-first-alexa-skill-with-alexa-net-and-azure-functions-aa5a7ff75b55</a:t>
            </a:r>
            <a:endParaRPr lang="es-ES_tradnl" sz="2400" dirty="0"/>
          </a:p>
          <a:p>
            <a:endParaRPr lang="es-ES_tradnl" sz="2400" dirty="0"/>
          </a:p>
          <a:p>
            <a:r>
              <a:rPr lang="es-ES_tradnl" sz="2400" dirty="0"/>
              <a:t>Alexa + .NET </a:t>
            </a:r>
            <a:r>
              <a:rPr lang="es-ES_tradnl" sz="2400" dirty="0" err="1"/>
              <a:t>BotFramework</a:t>
            </a:r>
            <a:endParaRPr lang="es-ES_tradnl" sz="2400" dirty="0"/>
          </a:p>
          <a:p>
            <a:r>
              <a:rPr lang="es-ES_tradnl" sz="2400" dirty="0">
                <a:hlinkClick r:id="rId6"/>
              </a:rPr>
              <a:t>https://www.nuget.org/packages/Bot.Builder.Community.Adapters.Alexa/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8327272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533-B68A-443A-B21A-53F8CA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¿Y ahora qué porras hago con Alexa?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F06E-53B0-4CD3-B5BD-0197C8E30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095946"/>
            <a:ext cx="9860611" cy="2074767"/>
          </a:xfrm>
        </p:spPr>
        <p:txBody>
          <a:bodyPr/>
          <a:lstStyle/>
          <a:p>
            <a:r>
              <a:rPr lang="en-GB" dirty="0"/>
              <a:t>Elena Salcedo - @</a:t>
            </a:r>
            <a:r>
              <a:rPr lang="en-GB" dirty="0" err="1"/>
              <a:t>esalcedoo</a:t>
            </a:r>
            <a:endParaRPr lang="en-GB" dirty="0"/>
          </a:p>
          <a:p>
            <a:r>
              <a:rPr lang="es-ES_tradnl" sz="2000" i="1" dirty="0"/>
              <a:t>Cloud Solutions Specialist - AI Developer at Intelequia</a:t>
            </a:r>
            <a:endParaRPr lang="en-GB" dirty="0"/>
          </a:p>
          <a:p>
            <a:endParaRPr lang="en-GB" dirty="0"/>
          </a:p>
          <a:p>
            <a:r>
              <a:rPr lang="en-GB" dirty="0"/>
              <a:t>David Rodríguez - @davidjrh</a:t>
            </a:r>
          </a:p>
          <a:p>
            <a:r>
              <a:rPr lang="es-ES_tradnl" sz="2000" i="1" dirty="0"/>
              <a:t>CTO at Intelequia | Azure MVP and Microsoft Regional Director</a:t>
            </a:r>
            <a:endParaRPr lang="en-GB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980B00-BB33-4DF4-B103-2428A337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5557343"/>
            <a:ext cx="1785258" cy="7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80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533-B68A-443A-B21A-53F8CA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¿Y ahora qué porras hago con Alexa?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F06E-53B0-4CD3-B5BD-0197C8E30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095946"/>
            <a:ext cx="9860611" cy="2074767"/>
          </a:xfrm>
        </p:spPr>
        <p:txBody>
          <a:bodyPr/>
          <a:lstStyle/>
          <a:p>
            <a:r>
              <a:rPr lang="en-GB" dirty="0"/>
              <a:t>Elena Salcedo - @</a:t>
            </a:r>
            <a:r>
              <a:rPr lang="en-GB" dirty="0" err="1"/>
              <a:t>esalcedoo</a:t>
            </a:r>
            <a:endParaRPr lang="en-GB" dirty="0"/>
          </a:p>
          <a:p>
            <a:r>
              <a:rPr lang="es-ES_tradnl" sz="2000" i="1" dirty="0"/>
              <a:t>Cloud Solutions Specialist - AI Developer at Intelequia</a:t>
            </a:r>
            <a:endParaRPr lang="en-GB" dirty="0"/>
          </a:p>
          <a:p>
            <a:endParaRPr lang="en-GB" dirty="0"/>
          </a:p>
          <a:p>
            <a:r>
              <a:rPr lang="en-GB" dirty="0"/>
              <a:t>David Rodríguez - @davidjrh</a:t>
            </a:r>
          </a:p>
          <a:p>
            <a:r>
              <a:rPr lang="es-ES_tradnl" sz="2000" i="1" dirty="0"/>
              <a:t>CTO at Intelequia | Azure MVP and Microsoft Regional Director</a:t>
            </a:r>
            <a:endParaRPr lang="en-GB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980B00-BB33-4DF4-B103-2428A337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5557343"/>
            <a:ext cx="1785258" cy="7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97275"/>
          </a:xfrm>
        </p:spPr>
        <p:txBody>
          <a:bodyPr/>
          <a:lstStyle/>
          <a:p>
            <a:pPr marL="0" lvl="0" indent="0">
              <a:buNone/>
            </a:pPr>
            <a:r>
              <a:rPr lang="es-ES" sz="4000" dirty="0"/>
              <a:t>¿Qué es Alexa? </a:t>
            </a:r>
          </a:p>
          <a:p>
            <a:pPr marL="99599" indent="0">
              <a:buNone/>
            </a:pPr>
            <a:r>
              <a:rPr lang="es-ES" sz="3968" dirty="0"/>
              <a:t>Primeros pasos</a:t>
            </a:r>
          </a:p>
          <a:p>
            <a:pPr marL="99599" indent="0">
              <a:buNone/>
            </a:pPr>
            <a:r>
              <a:rPr lang="es-ES" sz="3968" dirty="0"/>
              <a:t>Activando Skills</a:t>
            </a:r>
            <a:endParaRPr lang="es-ES_tradnl" sz="3968" dirty="0"/>
          </a:p>
          <a:p>
            <a:pPr marL="99599" indent="0">
              <a:buNone/>
            </a:pPr>
            <a:r>
              <a:rPr lang="es-ES" sz="3968" dirty="0"/>
              <a:t>Automatización/Domótica</a:t>
            </a:r>
          </a:p>
          <a:p>
            <a:pPr marL="99599" indent="0">
              <a:buNone/>
            </a:pPr>
            <a:r>
              <a:rPr lang="es-ES" sz="3968" dirty="0"/>
              <a:t>Desarrollando Skills</a:t>
            </a:r>
          </a:p>
          <a:p>
            <a:pPr marL="99599" indent="0">
              <a:buNone/>
            </a:pPr>
            <a:r>
              <a:rPr lang="es-ES" sz="3968" dirty="0"/>
              <a:t>Entornos de negocio</a:t>
            </a:r>
            <a:endParaRPr lang="es-ES_tradnl" sz="3968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5CF0617-226E-40A2-9E84-C1C62C4D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Alexa?</a:t>
            </a:r>
            <a:endParaRPr lang="es-ES_tradn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058AD-D3DF-47BD-B2CD-D684A780F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Alexa</a:t>
            </a:r>
            <a:endParaRPr lang="es-ES_tradn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C58877-F473-405D-A17A-5B2EA04C6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Echo</a:t>
            </a:r>
            <a:endParaRPr lang="es-ES_tradnl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C959920-00DB-4601-B256-0CF91D4EFA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Skill</a:t>
            </a:r>
            <a:endParaRPr lang="es-ES_tradnl" dirty="0"/>
          </a:p>
        </p:txBody>
      </p:sp>
      <p:pic>
        <p:nvPicPr>
          <p:cNvPr id="1026" name="Picture 2" descr="Resultado de imagen de alexa logo">
            <a:extLst>
              <a:ext uri="{FF2B5EF4-FFF2-40B4-BE49-F238E27FC236}">
                <a16:creationId xmlns:a16="http://schemas.microsoft.com/office/drawing/2014/main" id="{9FAD46CE-F105-4A70-A9A1-401E0DF15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t="29284" r="15363" b="23352"/>
          <a:stretch/>
        </p:blipFill>
        <p:spPr bwMode="auto">
          <a:xfrm>
            <a:off x="370114" y="2917371"/>
            <a:ext cx="3472543" cy="23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517A691-BB45-46CE-A42C-3EA47919792D}"/>
              </a:ext>
            </a:extLst>
          </p:cNvPr>
          <p:cNvSpPr txBox="1"/>
          <p:nvPr/>
        </p:nvSpPr>
        <p:spPr>
          <a:xfrm>
            <a:off x="178135" y="5713155"/>
            <a:ext cx="392780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Servicio de Amazon</a:t>
            </a:r>
            <a:endParaRPr lang="es-ES_tradnl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AD2E71-46EA-4E50-8A3F-01340A66B2EC}"/>
              </a:ext>
            </a:extLst>
          </p:cNvPr>
          <p:cNvSpPr txBox="1"/>
          <p:nvPr/>
        </p:nvSpPr>
        <p:spPr>
          <a:xfrm>
            <a:off x="4158259" y="5713155"/>
            <a:ext cx="392780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Dispositivos </a:t>
            </a:r>
            <a:b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(Smart </a:t>
            </a:r>
            <a:r>
              <a:rPr lang="es-E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Speakers</a:t>
            </a: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es-ES_tradnl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2" name="Picture 8" descr="Resultado de imagen de all amazon echo devices">
            <a:extLst>
              <a:ext uri="{FF2B5EF4-FFF2-40B4-BE49-F238E27FC236}">
                <a16:creationId xmlns:a16="http://schemas.microsoft.com/office/drawing/2014/main" id="{532D5290-D10B-4A99-A2AB-5434D234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258" y="3189782"/>
            <a:ext cx="3918483" cy="24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kills Alexa">
            <a:extLst>
              <a:ext uri="{FF2B5EF4-FFF2-40B4-BE49-F238E27FC236}">
                <a16:creationId xmlns:a16="http://schemas.microsoft.com/office/drawing/2014/main" id="{0FF22432-E012-40CC-9555-835C3F1A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1" y="3189782"/>
            <a:ext cx="3927804" cy="196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6BFBF4F-32CE-40CB-BD53-D180A0F31358}"/>
              </a:ext>
            </a:extLst>
          </p:cNvPr>
          <p:cNvSpPr txBox="1"/>
          <p:nvPr/>
        </p:nvSpPr>
        <p:spPr>
          <a:xfrm>
            <a:off x="8076741" y="5661857"/>
            <a:ext cx="392780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“Apps” de Terceros</a:t>
            </a:r>
            <a:endParaRPr lang="es-ES_tradnl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72510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B67E4D4-54D8-41DF-931C-715479F1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funciona?</a:t>
            </a:r>
            <a:endParaRPr lang="es-ES_tradnl" dirty="0"/>
          </a:p>
        </p:txBody>
      </p:sp>
      <p:pic>
        <p:nvPicPr>
          <p:cNvPr id="2050" name="Picture 2" descr="Resultado de imagen de alexa skills">
            <a:extLst>
              <a:ext uri="{FF2B5EF4-FFF2-40B4-BE49-F238E27FC236}">
                <a16:creationId xmlns:a16="http://schemas.microsoft.com/office/drawing/2014/main" id="{16AF0145-4E50-416A-A7E5-8EA2CFB9D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603" y="1280795"/>
            <a:ext cx="7132637" cy="457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29145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Primeros</a:t>
            </a:r>
            <a:r>
              <a:rPr lang="en-US" dirty="0"/>
              <a:t> </a:t>
            </a:r>
            <a:r>
              <a:rPr lang="en-US" dirty="0" err="1"/>
              <a:t>pasos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Activando</a:t>
            </a:r>
            <a:r>
              <a:rPr lang="en-US" dirty="0"/>
              <a:t> Skills</a:t>
            </a:r>
          </a:p>
        </p:txBody>
      </p:sp>
    </p:spTree>
    <p:extLst>
      <p:ext uri="{BB962C8B-B14F-4D97-AF65-F5344CB8AC3E}">
        <p14:creationId xmlns:p14="http://schemas.microsoft.com/office/powerpoint/2010/main" val="19049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2019_PresentationTemplate_Barcelona.potx" id="{B20ACAB6-4633-4359-82DB-CAC97229B46A}" vid="{89FF618A-52B6-4150-B81C-03B037371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900698-3773-489C-87DF-EAB50526186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90805E3-47F4-487B-B918-9713D3F1022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D79F10B-3337-4E2C-A65B-4CE982CBD0E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0D29660-78D2-4C14-ABA4-2AA65CABC2D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1C8316FD-D281-470D-8E12-EB54769FE00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23E43D6-DB2F-4C33-A8C8-D28F777A5DE7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1245976-3b4d-4794-a754-317688483df2"/>
    <ds:schemaRef ds:uri="569b343d-e775-480b-9b2b-6a6986deb9b0"/>
  </ds:schemaRefs>
</ds:datastoreItem>
</file>

<file path=customXml/itemProps9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2723</TotalTime>
  <Words>211</Words>
  <Application>Microsoft Office PowerPoint</Application>
  <PresentationFormat>Panorámica</PresentationFormat>
  <Paragraphs>57</Paragraphs>
  <Slides>15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1_Dotnet_Template</vt:lpstr>
      <vt:lpstr>Presentación de PowerPoint</vt:lpstr>
      <vt:lpstr>Presentación de PowerPoint</vt:lpstr>
      <vt:lpstr>¿Y ahora qué porras hago con Alexa?</vt:lpstr>
      <vt:lpstr>Agenda</vt:lpstr>
      <vt:lpstr>¿Qué es Alexa?</vt:lpstr>
      <vt:lpstr>¿Cómo funciona?</vt:lpstr>
      <vt:lpstr>Escenarios</vt:lpstr>
      <vt:lpstr>Primeros pasos</vt:lpstr>
      <vt:lpstr>Activando Skills</vt:lpstr>
      <vt:lpstr>Automatización/Domótica</vt:lpstr>
      <vt:lpstr>Desarrollo de Skills</vt:lpstr>
      <vt:lpstr>Entornos Empresariales</vt:lpstr>
      <vt:lpstr>Referencias</vt:lpstr>
      <vt:lpstr>¿Y ahora qué porras hago con Alexa?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David J. Rodríguez Hernández</cp:lastModifiedBy>
  <cp:revision>37</cp:revision>
  <dcterms:created xsi:type="dcterms:W3CDTF">2018-01-09T22:22:16Z</dcterms:created>
  <dcterms:modified xsi:type="dcterms:W3CDTF">2019-11-13T12:41:43Z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